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docMetadata/LabelInfo.xml" ContentType="application/vnd.ms-office.classificationlabel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6" r:id="rId7"/>
  </p:sldIdLst>
  <p:sldSz cx="7620000" cy="4286250"/>
  <p:notesSz cx="6858000" cy="9144000"/>
  <p:defaultTextStyle>
    <a:defPPr>
      <a:defRPr lang="en-US"/>
    </a:defPPr>
    <a:lvl1pPr marL="0" algn="l" defTabSz="571500" rtl="0" eaLnBrk="1" latinLnBrk="0" hangingPunct="1">
      <a:defRPr sz="1125" kern="1200">
        <a:solidFill>
          <a:schemeClr val="tx1"/>
        </a:solidFill>
        <a:latin typeface="+mn-lt"/>
        <a:ea typeface="+mn-ea"/>
        <a:cs typeface="+mn-cs"/>
      </a:defRPr>
    </a:lvl1pPr>
    <a:lvl2pPr marL="285750" algn="l" defTabSz="571500" rtl="0" eaLnBrk="1" latinLnBrk="0" hangingPunct="1">
      <a:defRPr sz="1125" kern="1200">
        <a:solidFill>
          <a:schemeClr val="tx1"/>
        </a:solidFill>
        <a:latin typeface="+mn-lt"/>
        <a:ea typeface="+mn-ea"/>
        <a:cs typeface="+mn-cs"/>
      </a:defRPr>
    </a:lvl2pPr>
    <a:lvl3pPr marL="571500" algn="l" defTabSz="571500" rtl="0" eaLnBrk="1" latinLnBrk="0" hangingPunct="1">
      <a:defRPr sz="1125" kern="1200">
        <a:solidFill>
          <a:schemeClr val="tx1"/>
        </a:solidFill>
        <a:latin typeface="+mn-lt"/>
        <a:ea typeface="+mn-ea"/>
        <a:cs typeface="+mn-cs"/>
      </a:defRPr>
    </a:lvl3pPr>
    <a:lvl4pPr marL="857250" algn="l" defTabSz="571500" rtl="0" eaLnBrk="1" latinLnBrk="0" hangingPunct="1">
      <a:defRPr sz="1125" kern="1200">
        <a:solidFill>
          <a:schemeClr val="tx1"/>
        </a:solidFill>
        <a:latin typeface="+mn-lt"/>
        <a:ea typeface="+mn-ea"/>
        <a:cs typeface="+mn-cs"/>
      </a:defRPr>
    </a:lvl4pPr>
    <a:lvl5pPr marL="1143000" algn="l" defTabSz="571500" rtl="0" eaLnBrk="1" latinLnBrk="0" hangingPunct="1">
      <a:defRPr sz="1125" kern="1200">
        <a:solidFill>
          <a:schemeClr val="tx1"/>
        </a:solidFill>
        <a:latin typeface="+mn-lt"/>
        <a:ea typeface="+mn-ea"/>
        <a:cs typeface="+mn-cs"/>
      </a:defRPr>
    </a:lvl5pPr>
    <a:lvl6pPr marL="1428750" algn="l" defTabSz="571500" rtl="0" eaLnBrk="1" latinLnBrk="0" hangingPunct="1">
      <a:defRPr sz="1125" kern="1200">
        <a:solidFill>
          <a:schemeClr val="tx1"/>
        </a:solidFill>
        <a:latin typeface="+mn-lt"/>
        <a:ea typeface="+mn-ea"/>
        <a:cs typeface="+mn-cs"/>
      </a:defRPr>
    </a:lvl6pPr>
    <a:lvl7pPr marL="1714500" algn="l" defTabSz="571500" rtl="0" eaLnBrk="1" latinLnBrk="0" hangingPunct="1">
      <a:defRPr sz="1125" kern="1200">
        <a:solidFill>
          <a:schemeClr val="tx1"/>
        </a:solidFill>
        <a:latin typeface="+mn-lt"/>
        <a:ea typeface="+mn-ea"/>
        <a:cs typeface="+mn-cs"/>
      </a:defRPr>
    </a:lvl7pPr>
    <a:lvl8pPr marL="2000250" algn="l" defTabSz="571500" rtl="0" eaLnBrk="1" latinLnBrk="0" hangingPunct="1">
      <a:defRPr sz="1125" kern="1200">
        <a:solidFill>
          <a:schemeClr val="tx1"/>
        </a:solidFill>
        <a:latin typeface="+mn-lt"/>
        <a:ea typeface="+mn-ea"/>
        <a:cs typeface="+mn-cs"/>
      </a:defRPr>
    </a:lvl8pPr>
    <a:lvl9pPr marL="2286000" algn="l" defTabSz="571500" rtl="0" eaLnBrk="1" latinLnBrk="0" hangingPunct="1">
      <a:defRPr sz="112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167FA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C0E7F1-1863-411B-B8BD-79AF165714D6}" v="7" dt="2023-04-26T07:51:21.586"/>
    <p1510:client id="{6E95E14C-F373-0C22-FC14-214EB2C668F7}" v="18" dt="2023-04-28T13:30:28.422"/>
    <p1510:client id="{7EA3D863-D77A-484E-BAAF-A4C5B899B902}" vWet="4" dt="2023-04-28T13:29:41.4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-846" y="-84"/>
      </p:cViewPr>
      <p:guideLst>
        <p:guide orient="horz" pos="1350"/>
        <p:guide pos="240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microsoft.com/office/2015/10/relationships/revisionInfo" Target="revisionInfo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talin Bercaru" userId="S::catalin.bercaru@ecdc.europa.eu::109e1993-3ab9-4be9-a616-539569d8732a" providerId="AD" clId="Web-{6E95E14C-F373-0C22-FC14-214EB2C668F7}"/>
    <pc:docChg chg="modSld">
      <pc:chgData name="Catalin Bercaru" userId="S::catalin.bercaru@ecdc.europa.eu::109e1993-3ab9-4be9-a616-539569d8732a" providerId="AD" clId="Web-{6E95E14C-F373-0C22-FC14-214EB2C668F7}" dt="2023-04-28T13:30:28.422" v="9" actId="14100"/>
      <pc:docMkLst>
        <pc:docMk/>
      </pc:docMkLst>
      <pc:sldChg chg="modSp">
        <pc:chgData name="Catalin Bercaru" userId="S::catalin.bercaru@ecdc.europa.eu::109e1993-3ab9-4be9-a616-539569d8732a" providerId="AD" clId="Web-{6E95E14C-F373-0C22-FC14-214EB2C668F7}" dt="2023-04-28T13:30:28.422" v="9" actId="14100"/>
        <pc:sldMkLst>
          <pc:docMk/>
          <pc:sldMk cId="764873349" sldId="256"/>
        </pc:sldMkLst>
        <pc:spChg chg="mod">
          <ac:chgData name="Catalin Bercaru" userId="S::catalin.bercaru@ecdc.europa.eu::109e1993-3ab9-4be9-a616-539569d8732a" providerId="AD" clId="Web-{6E95E14C-F373-0C22-FC14-214EB2C668F7}" dt="2023-04-28T13:30:28.422" v="9" actId="14100"/>
          <ac:spMkLst>
            <pc:docMk/>
            <pc:sldMk cId="764873349" sldId="256"/>
            <ac:spMk id="6" creationId="{1144256E-6F96-1909-55F5-061AABC3E56A}"/>
          </ac:spMkLst>
        </pc:spChg>
      </pc:sldChg>
      <pc:sldChg chg="modSp">
        <pc:chgData name="Catalin Bercaru" userId="S::catalin.bercaru@ecdc.europa.eu::109e1993-3ab9-4be9-a616-539569d8732a" providerId="AD" clId="Web-{6E95E14C-F373-0C22-FC14-214EB2C668F7}" dt="2023-04-28T13:30:20.015" v="8" actId="14100"/>
        <pc:sldMkLst>
          <pc:docMk/>
          <pc:sldMk cId="532243772" sldId="257"/>
        </pc:sldMkLst>
        <pc:spChg chg="mod">
          <ac:chgData name="Catalin Bercaru" userId="S::catalin.bercaru@ecdc.europa.eu::109e1993-3ab9-4be9-a616-539569d8732a" providerId="AD" clId="Web-{6E95E14C-F373-0C22-FC14-214EB2C668F7}" dt="2023-04-28T13:30:20.015" v="8" actId="14100"/>
          <ac:spMkLst>
            <pc:docMk/>
            <pc:sldMk cId="532243772" sldId="257"/>
            <ac:spMk id="6" creationId="{1144256E-6F96-1909-55F5-061AABC3E56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D930FE6-7DFF-51DE-5727-A640874477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2500" y="701477"/>
            <a:ext cx="5715000" cy="1492250"/>
          </a:xfrm>
        </p:spPr>
        <p:txBody>
          <a:bodyPr anchor="b"/>
          <a:lstStyle>
            <a:lvl1pPr algn="ctr">
              <a:defRPr sz="375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7707B98-D727-7EE8-EAFC-328474F9CC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2500" y="2251274"/>
            <a:ext cx="5715000" cy="1034851"/>
          </a:xfrm>
        </p:spPr>
        <p:txBody>
          <a:bodyPr/>
          <a:lstStyle>
            <a:lvl1pPr marL="0" indent="0" algn="ctr">
              <a:buNone/>
              <a:defRPr sz="1500"/>
            </a:lvl1pPr>
            <a:lvl2pPr marL="285750" indent="0" algn="ctr">
              <a:buNone/>
              <a:defRPr sz="1250"/>
            </a:lvl2pPr>
            <a:lvl3pPr marL="571500" indent="0" algn="ctr">
              <a:buNone/>
              <a:defRPr sz="1125"/>
            </a:lvl3pPr>
            <a:lvl4pPr marL="857250" indent="0" algn="ctr">
              <a:buNone/>
              <a:defRPr sz="1000"/>
            </a:lvl4pPr>
            <a:lvl5pPr marL="1143000" indent="0" algn="ctr">
              <a:buNone/>
              <a:defRPr sz="1000"/>
            </a:lvl5pPr>
            <a:lvl6pPr marL="1428750" indent="0" algn="ctr">
              <a:buNone/>
              <a:defRPr sz="1000"/>
            </a:lvl6pPr>
            <a:lvl7pPr marL="1714500" indent="0" algn="ctr">
              <a:buNone/>
              <a:defRPr sz="1000"/>
            </a:lvl7pPr>
            <a:lvl8pPr marL="2000250" indent="0" algn="ctr">
              <a:buNone/>
              <a:defRPr sz="1000"/>
            </a:lvl8pPr>
            <a:lvl9pPr marL="2286000" indent="0" algn="ctr">
              <a:buNone/>
              <a:defRPr sz="10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7A74383-691E-2482-4F89-9B1C64996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CD3B7-9745-4045-95A6-9AA344E5344F}" type="datetimeFigureOut">
              <a:rPr lang="en-GB" smtClean="0"/>
              <a:pPr/>
              <a:t>05/05/2023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CAABCF5-1E79-6942-3103-1244C7ADF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29EA9AB-6512-0962-35A4-0A62E857E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2D6EC-67AB-4737-B441-E2357E9EA7D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087054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73FDBB-13B4-1BB3-2904-532EC17A9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964FEFC-BC82-8CDF-A849-E3F59DC89C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09DFAB-99C1-66F8-DD85-D466D5815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CD3B7-9745-4045-95A6-9AA344E5344F}" type="datetimeFigureOut">
              <a:rPr lang="en-GB" smtClean="0"/>
              <a:pPr/>
              <a:t>05/05/2023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76E5C3F-D154-CCC6-50FC-85CD7857E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93D07A1-FA11-0479-4094-AAFC9A108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2D6EC-67AB-4737-B441-E2357E9EA7D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36497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1B24148-B742-6F4F-40AD-AEFBF03BCD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53062" y="228203"/>
            <a:ext cx="1643063" cy="3632399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C3C3ABA2-7822-DAC5-9133-B7FB29B72E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23875" y="228203"/>
            <a:ext cx="4833938" cy="363239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8203BDD-F030-D21E-EA7A-AF841215D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CD3B7-9745-4045-95A6-9AA344E5344F}" type="datetimeFigureOut">
              <a:rPr lang="en-GB" smtClean="0"/>
              <a:pPr/>
              <a:t>05/05/2023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AAF8C11-A811-7B4D-FF39-167FDF122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B379670-68C0-D80F-8930-F8E4FBB3F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2D6EC-67AB-4737-B441-E2357E9EA7D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778391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DDF0C7-188C-2A68-5E4B-D9FC4CF0E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2E6650A-516D-5787-37D7-A27B894F51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05B3551-323B-0677-2044-80A13C937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CD3B7-9745-4045-95A6-9AA344E5344F}" type="datetimeFigureOut">
              <a:rPr lang="en-GB" smtClean="0"/>
              <a:pPr/>
              <a:t>05/05/2023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5F95DCA-F0B3-1148-8DBA-F936C3B9D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AD1CD8C-5B66-4138-B65D-96BB0BD6C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2D6EC-67AB-4737-B441-E2357E9EA7D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222843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F8266C-56F7-E4A7-DF55-FB65621D7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906" y="1068586"/>
            <a:ext cx="6572250" cy="1782961"/>
          </a:xfrm>
        </p:spPr>
        <p:txBody>
          <a:bodyPr anchor="b"/>
          <a:lstStyle>
            <a:lvl1pPr>
              <a:defRPr sz="375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B6C750D-2897-A629-2F4A-C0F5DE8CA4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906" y="2868415"/>
            <a:ext cx="6572250" cy="937617"/>
          </a:xfrm>
        </p:spPr>
        <p:txBody>
          <a:bodyPr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285750" indent="0">
              <a:buNone/>
              <a:defRPr sz="1250">
                <a:solidFill>
                  <a:schemeClr val="tx1">
                    <a:tint val="75000"/>
                  </a:schemeClr>
                </a:solidFill>
              </a:defRPr>
            </a:lvl2pPr>
            <a:lvl3pPr marL="571500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3pPr>
            <a:lvl4pPr marL="85725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14300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42875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71450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00025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28600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AC792A5-7A1A-3FF4-C146-CFE4A033D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CD3B7-9745-4045-95A6-9AA344E5344F}" type="datetimeFigureOut">
              <a:rPr lang="en-GB" smtClean="0"/>
              <a:pPr/>
              <a:t>05/05/2023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0AE1B7E-557A-D7B4-FD89-992E1FEFF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2A0F740-E710-26BA-526C-B37AC5CE2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2D6EC-67AB-4737-B441-E2357E9EA7D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380709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3222B6-7987-865D-17DB-A471B3C72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94CA5F1-FDDD-0028-E7BF-A241F78F32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3875" y="1141016"/>
            <a:ext cx="3238500" cy="271958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343964A-7373-EC0C-9D74-765FD747A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57625" y="1141016"/>
            <a:ext cx="3238500" cy="271958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35A90B4-FA46-8CAE-9AB6-60578F7C6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CD3B7-9745-4045-95A6-9AA344E5344F}" type="datetimeFigureOut">
              <a:rPr lang="en-GB" smtClean="0"/>
              <a:pPr/>
              <a:t>05/05/2023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222A33A-1747-3883-A453-905AE3632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B08C080-E5AA-6369-2426-D493F6C48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2D6EC-67AB-4737-B441-E2357E9EA7D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816970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B77121-E2AA-0843-D6B0-725D1EF4B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867" y="228203"/>
            <a:ext cx="6572250" cy="828477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DB11401-BFDF-4179-E2DC-ADDD9EF19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4868" y="1050727"/>
            <a:ext cx="3223617" cy="514945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5750" indent="0">
              <a:buNone/>
              <a:defRPr sz="1250" b="1"/>
            </a:lvl2pPr>
            <a:lvl3pPr marL="571500" indent="0">
              <a:buNone/>
              <a:defRPr sz="1125" b="1"/>
            </a:lvl3pPr>
            <a:lvl4pPr marL="857250" indent="0">
              <a:buNone/>
              <a:defRPr sz="1000" b="1"/>
            </a:lvl4pPr>
            <a:lvl5pPr marL="1143000" indent="0">
              <a:buNone/>
              <a:defRPr sz="1000" b="1"/>
            </a:lvl5pPr>
            <a:lvl6pPr marL="1428750" indent="0">
              <a:buNone/>
              <a:defRPr sz="1000" b="1"/>
            </a:lvl6pPr>
            <a:lvl7pPr marL="1714500" indent="0">
              <a:buNone/>
              <a:defRPr sz="1000" b="1"/>
            </a:lvl7pPr>
            <a:lvl8pPr marL="2000250" indent="0">
              <a:buNone/>
              <a:defRPr sz="1000" b="1"/>
            </a:lvl8pPr>
            <a:lvl9pPr marL="2286000" indent="0">
              <a:buNone/>
              <a:defRPr sz="10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F59947D-C7E8-418D-ADB7-9355360208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4868" y="1565672"/>
            <a:ext cx="3223617" cy="230286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0F51EE3-6275-ABE9-9C13-C7D0ADCE78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57625" y="1050727"/>
            <a:ext cx="3239493" cy="514945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85750" indent="0">
              <a:buNone/>
              <a:defRPr sz="1250" b="1"/>
            </a:lvl2pPr>
            <a:lvl3pPr marL="571500" indent="0">
              <a:buNone/>
              <a:defRPr sz="1125" b="1"/>
            </a:lvl3pPr>
            <a:lvl4pPr marL="857250" indent="0">
              <a:buNone/>
              <a:defRPr sz="1000" b="1"/>
            </a:lvl4pPr>
            <a:lvl5pPr marL="1143000" indent="0">
              <a:buNone/>
              <a:defRPr sz="1000" b="1"/>
            </a:lvl5pPr>
            <a:lvl6pPr marL="1428750" indent="0">
              <a:buNone/>
              <a:defRPr sz="1000" b="1"/>
            </a:lvl6pPr>
            <a:lvl7pPr marL="1714500" indent="0">
              <a:buNone/>
              <a:defRPr sz="1000" b="1"/>
            </a:lvl7pPr>
            <a:lvl8pPr marL="2000250" indent="0">
              <a:buNone/>
              <a:defRPr sz="1000" b="1"/>
            </a:lvl8pPr>
            <a:lvl9pPr marL="2286000" indent="0">
              <a:buNone/>
              <a:defRPr sz="10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3018246-CC70-3FF2-A1DA-C292033954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57625" y="1565672"/>
            <a:ext cx="3239493" cy="230286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28E53D8-CCF7-A6FD-1ABD-B20DAE263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CD3B7-9745-4045-95A6-9AA344E5344F}" type="datetimeFigureOut">
              <a:rPr lang="en-GB" smtClean="0"/>
              <a:pPr/>
              <a:t>05/05/2023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DABBE665-4130-9E85-B8B6-FC50C1E75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E68EC7D-FCA5-7891-2F26-213ED8F67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2D6EC-67AB-4737-B441-E2357E9EA7D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3322771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9A84D2-B249-EFF5-C622-3126B5CBB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855E93B-2AC5-CF86-2B6A-8F66BF724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CD3B7-9745-4045-95A6-9AA344E5344F}" type="datetimeFigureOut">
              <a:rPr lang="en-GB" smtClean="0"/>
              <a:pPr/>
              <a:t>05/05/2023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3F820463-595B-2A78-520F-AA5D0EE61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14F5616-501A-F428-4F39-50D3768C8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2D6EC-67AB-4737-B441-E2357E9EA7D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3797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F9C8018-E0C2-6BFF-8453-D48BC5506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CD3B7-9745-4045-95A6-9AA344E5344F}" type="datetimeFigureOut">
              <a:rPr lang="en-GB" smtClean="0"/>
              <a:pPr/>
              <a:t>05/05/2023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AAFD76B-E022-CBD9-7B2F-17C14B8C4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D7CA512-BA30-3F05-7C2A-E8111E6AE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2D6EC-67AB-4737-B441-E2357E9EA7D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2525844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F538B2-5BE8-A9B1-B327-9C2E1967B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868" y="285750"/>
            <a:ext cx="2457648" cy="1000125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7BBBE7D-60A6-0A85-4C98-1B6BBDE14B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9493" y="617141"/>
            <a:ext cx="3857625" cy="3046016"/>
          </a:xfrm>
        </p:spPr>
        <p:txBody>
          <a:bodyPr/>
          <a:lstStyle>
            <a:lvl1pPr>
              <a:defRPr sz="2000"/>
            </a:lvl1pPr>
            <a:lvl2pPr>
              <a:defRPr sz="1750"/>
            </a:lvl2pPr>
            <a:lvl3pPr>
              <a:defRPr sz="1500"/>
            </a:lvl3pPr>
            <a:lvl4pPr>
              <a:defRPr sz="1250"/>
            </a:lvl4pPr>
            <a:lvl5pPr>
              <a:defRPr sz="1250"/>
            </a:lvl5pPr>
            <a:lvl6pPr>
              <a:defRPr sz="1250"/>
            </a:lvl6pPr>
            <a:lvl7pPr>
              <a:defRPr sz="1250"/>
            </a:lvl7pPr>
            <a:lvl8pPr>
              <a:defRPr sz="1250"/>
            </a:lvl8pPr>
            <a:lvl9pPr>
              <a:defRPr sz="125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86D9FA0-CC58-D0DF-5A65-8156AAC57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4868" y="1285875"/>
            <a:ext cx="2457648" cy="2382243"/>
          </a:xfrm>
        </p:spPr>
        <p:txBody>
          <a:bodyPr/>
          <a:lstStyle>
            <a:lvl1pPr marL="0" indent="0">
              <a:buNone/>
              <a:defRPr sz="1000"/>
            </a:lvl1pPr>
            <a:lvl2pPr marL="285750" indent="0">
              <a:buNone/>
              <a:defRPr sz="875"/>
            </a:lvl2pPr>
            <a:lvl3pPr marL="571500" indent="0">
              <a:buNone/>
              <a:defRPr sz="750"/>
            </a:lvl3pPr>
            <a:lvl4pPr marL="857250" indent="0">
              <a:buNone/>
              <a:defRPr sz="625"/>
            </a:lvl4pPr>
            <a:lvl5pPr marL="1143000" indent="0">
              <a:buNone/>
              <a:defRPr sz="625"/>
            </a:lvl5pPr>
            <a:lvl6pPr marL="1428750" indent="0">
              <a:buNone/>
              <a:defRPr sz="625"/>
            </a:lvl6pPr>
            <a:lvl7pPr marL="1714500" indent="0">
              <a:buNone/>
              <a:defRPr sz="625"/>
            </a:lvl7pPr>
            <a:lvl8pPr marL="2000250" indent="0">
              <a:buNone/>
              <a:defRPr sz="625"/>
            </a:lvl8pPr>
            <a:lvl9pPr marL="2286000" indent="0">
              <a:buNone/>
              <a:defRPr sz="62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66AD389-4004-63EE-ECD0-88B57E46C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CD3B7-9745-4045-95A6-9AA344E5344F}" type="datetimeFigureOut">
              <a:rPr lang="en-GB" smtClean="0"/>
              <a:pPr/>
              <a:t>05/05/2023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027B90B-DD5D-05AE-A280-67B359A73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456D16-7CC5-405F-6DEE-EB139F4EE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2D6EC-67AB-4737-B441-E2357E9EA7D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829306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1FA25E-D192-B27F-D0DB-F4A151B7A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868" y="285750"/>
            <a:ext cx="2457648" cy="1000125"/>
          </a:xfrm>
        </p:spPr>
        <p:txBody>
          <a:bodyPr anchor="b"/>
          <a:lstStyle>
            <a:lvl1pPr>
              <a:defRPr sz="2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5EF3970-AC26-51FB-C1F8-648B503FBF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39493" y="617141"/>
            <a:ext cx="3857625" cy="3046016"/>
          </a:xfrm>
        </p:spPr>
        <p:txBody>
          <a:bodyPr/>
          <a:lstStyle>
            <a:lvl1pPr marL="0" indent="0">
              <a:buNone/>
              <a:defRPr sz="2000"/>
            </a:lvl1pPr>
            <a:lvl2pPr marL="285750" indent="0">
              <a:buNone/>
              <a:defRPr sz="1750"/>
            </a:lvl2pPr>
            <a:lvl3pPr marL="571500" indent="0">
              <a:buNone/>
              <a:defRPr sz="1500"/>
            </a:lvl3pPr>
            <a:lvl4pPr marL="857250" indent="0">
              <a:buNone/>
              <a:defRPr sz="1250"/>
            </a:lvl4pPr>
            <a:lvl5pPr marL="1143000" indent="0">
              <a:buNone/>
              <a:defRPr sz="1250"/>
            </a:lvl5pPr>
            <a:lvl6pPr marL="1428750" indent="0">
              <a:buNone/>
              <a:defRPr sz="1250"/>
            </a:lvl6pPr>
            <a:lvl7pPr marL="1714500" indent="0">
              <a:buNone/>
              <a:defRPr sz="1250"/>
            </a:lvl7pPr>
            <a:lvl8pPr marL="2000250" indent="0">
              <a:buNone/>
              <a:defRPr sz="1250"/>
            </a:lvl8pPr>
            <a:lvl9pPr marL="2286000" indent="0">
              <a:buNone/>
              <a:defRPr sz="125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968F932-0461-ACE1-FB4C-55C8171FDC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4868" y="1285875"/>
            <a:ext cx="2457648" cy="2382243"/>
          </a:xfrm>
        </p:spPr>
        <p:txBody>
          <a:bodyPr/>
          <a:lstStyle>
            <a:lvl1pPr marL="0" indent="0">
              <a:buNone/>
              <a:defRPr sz="1000"/>
            </a:lvl1pPr>
            <a:lvl2pPr marL="285750" indent="0">
              <a:buNone/>
              <a:defRPr sz="875"/>
            </a:lvl2pPr>
            <a:lvl3pPr marL="571500" indent="0">
              <a:buNone/>
              <a:defRPr sz="750"/>
            </a:lvl3pPr>
            <a:lvl4pPr marL="857250" indent="0">
              <a:buNone/>
              <a:defRPr sz="625"/>
            </a:lvl4pPr>
            <a:lvl5pPr marL="1143000" indent="0">
              <a:buNone/>
              <a:defRPr sz="625"/>
            </a:lvl5pPr>
            <a:lvl6pPr marL="1428750" indent="0">
              <a:buNone/>
              <a:defRPr sz="625"/>
            </a:lvl6pPr>
            <a:lvl7pPr marL="1714500" indent="0">
              <a:buNone/>
              <a:defRPr sz="625"/>
            </a:lvl7pPr>
            <a:lvl8pPr marL="2000250" indent="0">
              <a:buNone/>
              <a:defRPr sz="625"/>
            </a:lvl8pPr>
            <a:lvl9pPr marL="2286000" indent="0">
              <a:buNone/>
              <a:defRPr sz="62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766F2F2-AEDB-1DF3-8A4B-84794B2B4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CD3B7-9745-4045-95A6-9AA344E5344F}" type="datetimeFigureOut">
              <a:rPr lang="en-GB" smtClean="0"/>
              <a:pPr/>
              <a:t>05/05/2023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B3CE438-F9BD-A98F-1B61-EFDDE8583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882CC21-BDA2-5E1F-B0C9-A85F82C8A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D2D6EC-67AB-4737-B441-E2357E9EA7D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991837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17315A5-0565-F6FB-3F4C-FA1AB6F81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228203"/>
            <a:ext cx="6572250" cy="828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B3EFE95-60A7-0F83-62C1-1FC90245A4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3875" y="1141016"/>
            <a:ext cx="6572250" cy="2719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6D61C15-E1F7-4087-957F-2122ECD17F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23875" y="3972719"/>
            <a:ext cx="1714500" cy="2282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5CD3B7-9745-4045-95A6-9AA344E5344F}" type="datetimeFigureOut">
              <a:rPr lang="en-GB" smtClean="0"/>
              <a:pPr/>
              <a:t>05/05/2023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1399CA7-4AD4-8073-FB5F-B47F2E25CD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24125" y="3972719"/>
            <a:ext cx="2571750" cy="2282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A7325C3-F15B-F68B-A8DE-708C0EE620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81625" y="3972719"/>
            <a:ext cx="1714500" cy="2282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D2D6EC-67AB-4737-B441-E2357E9EA7D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1897787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71500" rtl="0" eaLnBrk="1" latinLnBrk="0" hangingPunct="1">
        <a:lnSpc>
          <a:spcPct val="90000"/>
        </a:lnSpc>
        <a:spcBef>
          <a:spcPct val="0"/>
        </a:spcBef>
        <a:buNone/>
        <a:defRPr sz="27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2875" indent="-142875" algn="l" defTabSz="571500" rtl="0" eaLnBrk="1" latinLnBrk="0" hangingPunct="1">
        <a:lnSpc>
          <a:spcPct val="90000"/>
        </a:lnSpc>
        <a:spcBef>
          <a:spcPts val="625"/>
        </a:spcBef>
        <a:buFont typeface="Arial" panose="020B0604020202020204" pitchFamily="34" charset="0"/>
        <a:buChar char="•"/>
        <a:defRPr sz="1750" kern="1200">
          <a:solidFill>
            <a:schemeClr val="tx1"/>
          </a:solidFill>
          <a:latin typeface="+mn-lt"/>
          <a:ea typeface="+mn-ea"/>
          <a:cs typeface="+mn-cs"/>
        </a:defRPr>
      </a:lvl1pPr>
      <a:lvl2pPr marL="428625" indent="-142875" algn="l" defTabSz="571500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14375" indent="-142875" algn="l" defTabSz="571500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sz="1250" kern="1200">
          <a:solidFill>
            <a:schemeClr val="tx1"/>
          </a:solidFill>
          <a:latin typeface="+mn-lt"/>
          <a:ea typeface="+mn-ea"/>
          <a:cs typeface="+mn-cs"/>
        </a:defRPr>
      </a:lvl3pPr>
      <a:lvl4pPr marL="1000125" indent="-142875" algn="l" defTabSz="571500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285875" indent="-142875" algn="l" defTabSz="571500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571625" indent="-142875" algn="l" defTabSz="571500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857375" indent="-142875" algn="l" defTabSz="571500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2143125" indent="-142875" algn="l" defTabSz="571500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428875" indent="-142875" algn="l" defTabSz="571500" rtl="0" eaLnBrk="1" latinLnBrk="0" hangingPunct="1">
        <a:lnSpc>
          <a:spcPct val="90000"/>
        </a:lnSpc>
        <a:spcBef>
          <a:spcPts val="313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1pPr>
      <a:lvl2pPr marL="28575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2pPr>
      <a:lvl3pPr marL="57150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85725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5pPr>
      <a:lvl6pPr marL="142875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71450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200025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algn="l" defTabSz="571500" rtl="0" eaLnBrk="1" latinLnBrk="0" hangingPunct="1"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person&#10;&#10;Description automatically generated">
            <a:extLst>
              <a:ext uri="{FF2B5EF4-FFF2-40B4-BE49-F238E27FC236}">
                <a16:creationId xmlns:a16="http://schemas.microsoft.com/office/drawing/2014/main" xmlns="" id="{128DF938-EC83-C1DB-B0FC-F91660A609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620000" cy="428625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8C6090A-3E9B-A5D1-08C2-45C1757FAD1A}"/>
              </a:ext>
            </a:extLst>
          </p:cNvPr>
          <p:cNvSpPr/>
          <p:nvPr/>
        </p:nvSpPr>
        <p:spPr>
          <a:xfrm>
            <a:off x="3764186" y="953666"/>
            <a:ext cx="2827348" cy="523219"/>
          </a:xfrm>
          <a:prstGeom prst="rect">
            <a:avLst/>
          </a:prstGeom>
          <a:solidFill>
            <a:srgbClr val="167F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167FA2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1144256E-6F96-1909-55F5-061AABC3E56A}"/>
              </a:ext>
            </a:extLst>
          </p:cNvPr>
          <p:cNvSpPr txBox="1"/>
          <p:nvPr/>
        </p:nvSpPr>
        <p:spPr>
          <a:xfrm>
            <a:off x="3059723" y="624254"/>
            <a:ext cx="43924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700" dirty="0" smtClean="0">
                <a:solidFill>
                  <a:schemeClr val="bg1"/>
                </a:solidFill>
                <a:latin typeface="MetaPro-Black" panose="02000503050000020004" pitchFamily="50" charset="0"/>
              </a:rPr>
              <a:t>Păstrează-ți </a:t>
            </a:r>
            <a:r>
              <a:rPr lang="ro-RO" sz="2700" dirty="0" smtClean="0">
                <a:solidFill>
                  <a:schemeClr val="bg1"/>
                </a:solidFill>
                <a:latin typeface="MetaPro-Black" panose="02000503050000020004" pitchFamily="50" charset="0"/>
              </a:rPr>
              <a:t>familia</a:t>
            </a:r>
            <a:r>
              <a:rPr lang="en-US" sz="2700" dirty="0" smtClean="0">
                <a:solidFill>
                  <a:schemeClr val="bg1"/>
                </a:solidFill>
                <a:latin typeface="MetaPro-Black" panose="02000503050000020004" pitchFamily="50" charset="0"/>
              </a:rPr>
              <a:t>    </a:t>
            </a:r>
            <a:r>
              <a:rPr lang="ro-RO" sz="2700" dirty="0" smtClean="0">
                <a:solidFill>
                  <a:schemeClr val="bg1"/>
                </a:solidFill>
                <a:latin typeface="MetaPro-Black" panose="02000503050000020004" pitchFamily="50" charset="0"/>
              </a:rPr>
              <a:t>în </a:t>
            </a:r>
            <a:r>
              <a:rPr lang="en-US" sz="2700" dirty="0" smtClean="0">
                <a:solidFill>
                  <a:schemeClr val="bg1"/>
                </a:solidFill>
                <a:latin typeface="MetaPro-Black" panose="02000503050000020004" pitchFamily="50" charset="0"/>
              </a:rPr>
              <a:t>s</a:t>
            </a:r>
            <a:r>
              <a:rPr lang="ro-RO" sz="2700" dirty="0" smtClean="0">
                <a:solidFill>
                  <a:schemeClr val="bg1"/>
                </a:solidFill>
                <a:latin typeface="MetaPro-Black" panose="02000503050000020004" pitchFamily="50" charset="0"/>
              </a:rPr>
              <a:t>iguranță</a:t>
            </a:r>
            <a:r>
              <a:rPr lang="en-GB" sz="2700" dirty="0" smtClean="0">
                <a:solidFill>
                  <a:schemeClr val="bg1"/>
                </a:solidFill>
                <a:latin typeface="MetaPro-Black" panose="02000503050000020004" pitchFamily="50" charset="0"/>
              </a:rPr>
              <a:t>! </a:t>
            </a:r>
            <a:endParaRPr lang="en-GB" sz="2700" dirty="0">
              <a:solidFill>
                <a:schemeClr val="bg1"/>
              </a:solidFill>
              <a:latin typeface="MetaPro-Black" panose="02000503050000020004" pitchFamily="50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CF519A81-382F-F239-6BC7-C0BD13FE88EF}"/>
              </a:ext>
            </a:extLst>
          </p:cNvPr>
          <p:cNvSpPr txBox="1"/>
          <p:nvPr/>
        </p:nvSpPr>
        <p:spPr>
          <a:xfrm>
            <a:off x="4697753" y="1772531"/>
            <a:ext cx="2754420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500" dirty="0" smtClean="0">
                <a:solidFill>
                  <a:schemeClr val="bg1"/>
                </a:solidFill>
                <a:latin typeface="MetaPro-Book" panose="02000503040000020004" pitchFamily="50" charset="0"/>
              </a:rPr>
              <a:t>Spală-ți mâinile cu regularitate cu apă și săpun, în special după utilizarea toaletei, după tuse, strănut și suflarea nasului, înainte și după masă, după ce vii de afară.</a:t>
            </a:r>
            <a:r>
              <a:rPr lang="en-GB" sz="1500" dirty="0" smtClean="0">
                <a:solidFill>
                  <a:schemeClr val="bg1"/>
                </a:solidFill>
                <a:latin typeface="MetaPro-Book" panose="02000503040000020004" pitchFamily="50" charset="0"/>
              </a:rPr>
              <a:t> </a:t>
            </a:r>
            <a:endParaRPr lang="en-GB" sz="1500" dirty="0">
              <a:solidFill>
                <a:schemeClr val="bg1"/>
              </a:solidFill>
              <a:latin typeface="MetaPro-Book" panose="02000503040000020004" pitchFamily="50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9432" y="3623378"/>
            <a:ext cx="435990" cy="4286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64873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SharedContentType xmlns="Microsoft.SharePoint.Taxonomy.ContentTypeSync" SourceId="14c281f0-fdb2-43d6-8bd5-8268950107ba" ContentTypeId="0x010100EE95EE7DB3A482488E68FA4A7091999F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489bfe21c7249aba6a1ae186fa4e51c xmlns="fe73b3f6-a427-4a99-886e-da32c6de835d">
      <Terms xmlns="http://schemas.microsoft.com/office/infopath/2007/PartnerControls">
        <TermInfo xmlns="http://schemas.microsoft.com/office/infopath/2007/PartnerControls">
          <TermName xmlns="http://schemas.microsoft.com/office/infopath/2007/PartnerControls">Draft</TermName>
          <TermId xmlns="http://schemas.microsoft.com/office/infopath/2007/PartnerControls">bed60e9a-f1b8-4691-a7e2-534f78067ff3</TermId>
        </TermInfo>
      </Terms>
    </b489bfe21c7249aba6a1ae186fa4e51c>
    <cbaf9fdaaf87475a8d0ae10d3e79318e xmlns="fe73b3f6-a427-4a99-886e-da32c6de835d">
      <Terms xmlns="http://schemas.microsoft.com/office/infopath/2007/PartnerControls">
        <TermInfo xmlns="http://schemas.microsoft.com/office/infopath/2007/PartnerControls">
          <TermName xmlns="http://schemas.microsoft.com/office/infopath/2007/PartnerControls">Active</TermName>
          <TermId xmlns="http://schemas.microsoft.com/office/infopath/2007/PartnerControls">50127695-0d4f-4ac1-ab93-ebc716c3e584</TermId>
        </TermInfo>
      </Terms>
    </cbaf9fdaaf87475a8d0ae10d3e79318e>
    <ECMX_SUMMARY xmlns="4240f11c-4df2-4a37-9be1-bdf0d4dfc218" xsi:nil="true"/>
    <ECMX_ADDITIONALINFO xmlns="4240f11c-4df2-4a37-9be1-bdf0d4dfc218" xsi:nil="true"/>
    <ECMX_OWNER xmlns="fe73b3f6-a427-4a99-886e-da32c6de835d">
      <UserInfo>
        <DisplayName/>
        <AccountId xsi:nil="true"/>
        <AccountType/>
      </UserInfo>
    </ECMX_OWNER>
    <kf1264ba1b22407abef15b09c01e8cf0 xmlns="fe73b3f6-a427-4a99-886e-da32c6de835d">
      <Terms xmlns="http://schemas.microsoft.com/office/infopath/2007/PartnerControls"/>
    </kf1264ba1b22407abef15b09c01e8cf0>
    <o13d78bceb4b4178ab3c456bf4db706a xmlns="fe73b3f6-a427-4a99-886e-da32c6de835d">
      <Terms xmlns="http://schemas.microsoft.com/office/infopath/2007/PartnerControls"/>
    </o13d78bceb4b4178ab3c456bf4db706a>
    <TaxKeywordTaxHTField xmlns="ad844e80-7513-4d59-8106-40a8f6a315d3">
      <Terms xmlns="http://schemas.microsoft.com/office/infopath/2007/PartnerControls"/>
    </TaxKeywordTaxHTField>
    <ECMX_PUBLISHDATE xmlns="4240f11c-4df2-4a37-9be1-bdf0d4dfc218" xsi:nil="true"/>
    <ECMX_BUSINESSID xmlns="4240f11c-4df2-4a37-9be1-bdf0d4dfc218" xsi:nil="true"/>
    <c67668d6730c4bc2a26c654fc875ab99 xmlns="fe73b3f6-a427-4a99-886e-da32c6de835d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Internal Communications</TermName>
          <TermId xmlns="http://schemas.microsoft.com/office/infopath/2007/PartnerControls">6da40654-d6fe-4c3b-b33d-4ae66d383867</TermId>
        </TermInfo>
      </Terms>
    </c67668d6730c4bc2a26c654fc875ab99>
    <TaxCatchAll xmlns="fe73b3f6-a427-4a99-886e-da32c6de835d">
      <Value>432</Value>
      <Value>3</Value>
      <Value>2</Value>
      <Value>1</Value>
    </TaxCatchAll>
    <na274824997947589a1bfdfb0b645b50 xmlns="fe73b3f6-a427-4a99-886e-da32c6de835d">
      <Terms xmlns="http://schemas.microsoft.com/office/infopath/2007/PartnerControls">
        <TermInfo xmlns="http://schemas.microsoft.com/office/infopath/2007/PartnerControls">
          <TermName xmlns="http://schemas.microsoft.com/office/infopath/2007/PartnerControls">ECDC</TermName>
          <TermId xmlns="http://schemas.microsoft.com/office/infopath/2007/PartnerControls">931345c4-86d9-4b39-a79a-5a8b0b90257f</TermId>
        </TermInfo>
      </Terms>
    </na274824997947589a1bfdfb0b645b50>
    <ECMX_OPERATIONALID xmlns="4240f11c-4df2-4a37-9be1-bdf0d4dfc218" xsi:nil="true"/>
    <_dlc_DocId xmlns="ad844e80-7513-4d59-8106-40a8f6a315d3">IORGCOM-758100987-14631</_dlc_DocId>
    <_dlc_DocIdUrl xmlns="ad844e80-7513-4d59-8106-40a8f6a315d3">
      <Url>https://ecdc365.sharepoint.com/teams/iorg_dir_com/_layouts/15/DocIdRedir.aspx?ID=IORGCOM-758100987-14631</Url>
      <Description>IORGCOM-758100987-14631</Description>
    </_dlc_DocIdUrl>
  </documentManagement>
</p:properti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Standard Document" ma:contentTypeID="0x010100EE95EE7DB3A482488E68FA4A7091999F00D3B6B1EA02B71F4D87658D2F0F66AE6A" ma:contentTypeVersion="145" ma:contentTypeDescription="Create a new document." ma:contentTypeScope="" ma:versionID="e16f500c9434affecb8c7e948d93cd51">
  <xsd:schema xmlns:xsd="http://www.w3.org/2001/XMLSchema" xmlns:xs="http://www.w3.org/2001/XMLSchema" xmlns:p="http://schemas.microsoft.com/office/2006/metadata/properties" xmlns:ns2="4240f11c-4df2-4a37-9be1-bdf0d4dfc218" xmlns:ns3="fe73b3f6-a427-4a99-886e-da32c6de835d" xmlns:ns4="ad844e80-7513-4d59-8106-40a8f6a315d3" targetNamespace="http://schemas.microsoft.com/office/2006/metadata/properties" ma:root="true" ma:fieldsID="7ec020c98dd46c7cff64b02fcb4a8622" ns2:_="" ns3:_="" ns4:_="">
    <xsd:import namespace="4240f11c-4df2-4a37-9be1-bdf0d4dfc218"/>
    <xsd:import namespace="fe73b3f6-a427-4a99-886e-da32c6de835d"/>
    <xsd:import namespace="ad844e80-7513-4d59-8106-40a8f6a315d3"/>
    <xsd:element name="properties">
      <xsd:complexType>
        <xsd:sequence>
          <xsd:element name="documentManagement">
            <xsd:complexType>
              <xsd:all>
                <xsd:element ref="ns2:ECMX_SUMMARY" minOccurs="0"/>
                <xsd:element ref="ns3:c67668d6730c4bc2a26c654fc875ab99" minOccurs="0"/>
                <xsd:element ref="ns3:TaxCatchAll" minOccurs="0"/>
                <xsd:element ref="ns3:TaxCatchAllLabel" minOccurs="0"/>
                <xsd:element ref="ns3:o13d78bceb4b4178ab3c456bf4db706a" minOccurs="0"/>
                <xsd:element ref="ns3:na274824997947589a1bfdfb0b645b50" minOccurs="0"/>
                <xsd:element ref="ns3:kf1264ba1b22407abef15b09c01e8cf0" minOccurs="0"/>
                <xsd:element ref="ns3:b489bfe21c7249aba6a1ae186fa4e51c" minOccurs="0"/>
                <xsd:element ref="ns3:cbaf9fdaaf87475a8d0ae10d3e79318e" minOccurs="0"/>
                <xsd:element ref="ns2:ECMX_PUBLISHDATE" minOccurs="0"/>
                <xsd:element ref="ns2:ECMX_BUSINESSID" minOccurs="0"/>
                <xsd:element ref="ns2:ECMX_OPERATIONALID" minOccurs="0"/>
                <xsd:element ref="ns2:ECMX_ADDITIONALINFO" minOccurs="0"/>
                <xsd:element ref="ns3:ECMX_OWNER" minOccurs="0"/>
                <xsd:element ref="ns4:TaxKeywordTaxHTField" minOccurs="0"/>
                <xsd:element ref="ns4:_dlc_DocId" minOccurs="0"/>
                <xsd:element ref="ns4:_dlc_DocIdUrl" minOccurs="0"/>
                <xsd:element ref="ns4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40f11c-4df2-4a37-9be1-bdf0d4dfc218" elementFormDefault="qualified">
    <xsd:import namespace="http://schemas.microsoft.com/office/2006/documentManagement/types"/>
    <xsd:import namespace="http://schemas.microsoft.com/office/infopath/2007/PartnerControls"/>
    <xsd:element name="ECMX_SUMMARY" ma:index="8" nillable="true" ma:displayName="Summary" ma:description="Short and distinct description of the document" ma:internalName="ECMX_SUMMARY">
      <xsd:simpleType>
        <xsd:restriction base="dms:Note">
          <xsd:maxLength value="255"/>
        </xsd:restriction>
      </xsd:simpleType>
    </xsd:element>
    <xsd:element name="ECMX_PUBLISHDATE" ma:index="23" nillable="true" ma:displayName="Publish Date" ma:description="Enter the date of publication or finalisation of this document" ma:format="DateOnly" ma:internalName="ECMX_PUBLISHDATE">
      <xsd:simpleType>
        <xsd:restriction base="dms:DateTime"/>
      </xsd:simpleType>
    </xsd:element>
    <xsd:element name="ECMX_BUSINESSID" ma:index="24" nillable="true" ma:displayName="Business ID" ma:description="Enter the business identifier of the document such as ECDC/IP/25" ma:internalName="ECMX_BUSINESSID">
      <xsd:simpleType>
        <xsd:restriction base="dms:Text">
          <xsd:maxLength value="255"/>
        </xsd:restriction>
      </xsd:simpleType>
    </xsd:element>
    <xsd:element name="ECMX_OPERATIONALID" ma:index="25" nillable="true" ma:displayName="Operational ID" ma:description="Enter the operational or workflow identifier such as 104.2.2.1" ma:internalName="ECMX_OPERATIONALID">
      <xsd:simpleType>
        <xsd:restriction base="dms:Text">
          <xsd:maxLength value="255"/>
        </xsd:restriction>
      </xsd:simpleType>
    </xsd:element>
    <xsd:element name="ECMX_ADDITIONALINFO" ma:index="26" nillable="true" ma:displayName="Additional Info" ma:description="Provide any additional notes or information about the document" ma:internalName="ECMX_ADDITIONALINFO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73b3f6-a427-4a99-886e-da32c6de835d" elementFormDefault="qualified">
    <xsd:import namespace="http://schemas.microsoft.com/office/2006/documentManagement/types"/>
    <xsd:import namespace="http://schemas.microsoft.com/office/infopath/2007/PartnerControls"/>
    <xsd:element name="c67668d6730c4bc2a26c654fc875ab99" ma:index="9" nillable="true" ma:taxonomy="true" ma:internalName="c67668d6730c4bc2a26c654fc875ab99" ma:taxonomyFieldName="ECMX_CATEGORYLABEL" ma:displayName="Category Label" ma:fieldId="{c67668d6-730c-4bc2-a26c-654fc875ab99}" ma:taxonomyMulti="true" ma:sspId="14c281f0-fdb2-43d6-8bd5-8268950107ba" ma:termSetId="c558570e-7e10-421a-aae8-97c91a67507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6db8dde0-a79d-417b-84c2-a70d3916e53d}" ma:internalName="TaxCatchAll" ma:showField="CatchAllData" ma:web="ad844e80-7513-4d59-8106-40a8f6a315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hidden="true" ma:list="{6db8dde0-a79d-417b-84c2-a70d3916e53d}" ma:internalName="TaxCatchAllLabel" ma:readOnly="true" ma:showField="CatchAllDataLabel" ma:web="ad844e80-7513-4d59-8106-40a8f6a315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13d78bceb4b4178ab3c456bf4db706a" ma:index="13" nillable="true" ma:taxonomy="true" ma:internalName="o13d78bceb4b4178ab3c456bf4db706a" ma:taxonomyFieldName="ECMX_DOCUMENTTYPE" ma:displayName="Document Type" ma:indexed="true" ma:fieldId="{813d78bc-eb4b-4178-ab3c-456bf4db706a}" ma:sspId="14c281f0-fdb2-43d6-8bd5-8268950107ba" ma:termSetId="c389c416-3255-4b96-b67a-477bf9d78a2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na274824997947589a1bfdfb0b645b50" ma:index="15" nillable="true" ma:taxonomy="true" ma:internalName="na274824997947589a1bfdfb0b645b50" ma:taxonomyFieldName="ECMX_ENTITY" ma:displayName="Entity" ma:fieldId="{7a274824-9979-4758-9a1b-fdfb0b645b50}" ma:sspId="14c281f0-fdb2-43d6-8bd5-8268950107ba" ma:termSetId="642df4da-6b01-472d-8f33-07d3ed3a3ad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f1264ba1b22407abef15b09c01e8cf0" ma:index="17" nillable="true" ma:taxonomy="true" ma:internalName="kf1264ba1b22407abef15b09c01e8cf0" ma:taxonomyFieldName="ECMX_DISEASEPATHOGEN" ma:displayName="Disease/Pathogen" ma:fieldId="{4f1264ba-1b22-407a-bef1-5b09c01e8cf0}" ma:sspId="14c281f0-fdb2-43d6-8bd5-8268950107ba" ma:termSetId="0299f09b-7697-48da-88c2-893786836ca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489bfe21c7249aba6a1ae186fa4e51c" ma:index="19" nillable="true" ma:taxonomy="true" ma:internalName="b489bfe21c7249aba6a1ae186fa4e51c" ma:taxonomyFieldName="ECMX_DOCUMENTSTATUS" ma:displayName="Document Status" ma:readOnly="false" ma:default="1;#Draft|bed60e9a-f1b8-4691-a7e2-534f78067ff3" ma:fieldId="{b489bfe2-1c72-49ab-a6a1-ae186fa4e51c}" ma:sspId="14c281f0-fdb2-43d6-8bd5-8268950107ba" ma:termSetId="142c0697-2f33-49ef-84e0-8a01165d72a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baf9fdaaf87475a8d0ae10d3e79318e" ma:index="21" nillable="true" ma:taxonomy="true" ma:internalName="cbaf9fdaaf87475a8d0ae10d3e79318e" ma:taxonomyFieldName="ECMX_LIFECYCLE" ma:displayName="Lifecycle" ma:readOnly="false" ma:default="2;#Active|50127695-0d4f-4ac1-ab93-ebc716c3e584" ma:fieldId="{cbaf9fda-af87-475a-8d0a-e10d3e79318e}" ma:sspId="14c281f0-fdb2-43d6-8bd5-8268950107ba" ma:termSetId="84fb9b37-c2b8-4969-9234-b37fe8170d9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CMX_OWNER" ma:index="27" nillable="true" ma:displayName="Owner" ma:list="UserInfo" ma:SharePointGroup="0" ma:internalName="ECMX_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44e80-7513-4d59-8106-40a8f6a315d3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28" nillable="true" ma:taxonomy="true" ma:internalName="TaxKeywordTaxHTField" ma:taxonomyFieldName="TaxKeyword" ma:displayName="Enterprise Keywords" ma:fieldId="{23f27201-bee3-471e-b2e7-b64fd8b7ca38}" ma:taxonomyMulti="true" ma:sspId="14c281f0-fdb2-43d6-8bd5-8268950107ba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_dlc_DocId" ma:index="30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3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E07239E-0BEB-44C9-A774-93BDF597FD05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04A611BE-AF23-4311-AA38-E20A57E3B27D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24F96010-2399-4C03-A978-A39D6CCD6B0C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C65CF86-F0AF-452C-8C9E-CB04F0BC7A23}">
  <ds:schemaRefs>
    <ds:schemaRef ds:uri="http://schemas.openxmlformats.org/package/2006/metadata/core-properties"/>
    <ds:schemaRef ds:uri="fe73b3f6-a427-4a99-886e-da32c6de835d"/>
    <ds:schemaRef ds:uri="http://purl.org/dc/elements/1.1/"/>
    <ds:schemaRef ds:uri="http://purl.org/dc/dcmitype/"/>
    <ds:schemaRef ds:uri="http://schemas.microsoft.com/office/2006/documentManagement/types"/>
    <ds:schemaRef ds:uri="http://purl.org/dc/terms/"/>
    <ds:schemaRef ds:uri="http://schemas.microsoft.com/office/infopath/2007/PartnerControls"/>
    <ds:schemaRef ds:uri="ad844e80-7513-4d59-8106-40a8f6a315d3"/>
    <ds:schemaRef ds:uri="4240f11c-4df2-4a37-9be1-bdf0d4dfc218"/>
    <ds:schemaRef ds:uri="http://schemas.microsoft.com/office/2006/metadata/properties"/>
    <ds:schemaRef ds:uri="http://www.w3.org/XML/1998/namespace"/>
  </ds:schemaRefs>
</ds:datastoreItem>
</file>

<file path=customXml/itemProps5.xml><?xml version="1.0" encoding="utf-8"?>
<ds:datastoreItem xmlns:ds="http://schemas.openxmlformats.org/officeDocument/2006/customXml" ds:itemID="{6CBB1B65-AF2D-47F3-84A3-202DE6ABAB2F}">
  <ds:schemaRefs>
    <ds:schemaRef ds:uri="4240f11c-4df2-4a37-9be1-bdf0d4dfc218"/>
    <ds:schemaRef ds:uri="ad844e80-7513-4d59-8106-40a8f6a315d3"/>
    <ds:schemaRef ds:uri="fe73b3f6-a427-4a99-886e-da32c6de835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5d6aa37e-3a89-4bd8-9367-95b8219209ae}" enabled="1" method="Standard" siteId="{6ad73702-409c-4046-ae59-cc4bea33450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40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ECDC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Fabrice Donguy</dc:creator>
  <cp:lastModifiedBy>hp</cp:lastModifiedBy>
  <cp:revision>8</cp:revision>
  <dcterms:created xsi:type="dcterms:W3CDTF">2023-04-26T07:33:27Z</dcterms:created>
  <dcterms:modified xsi:type="dcterms:W3CDTF">2023-05-05T06:07:25Z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0x010100EE95EE7DB3A482488E68FA4A7091999F00D3B6B1EA02B71F4D87658D2F0F66AE6A</vt:lpwstr>
  </property>
  <property fmtid="{D5CDD505-2E9C-101B-9397-08002B2CF9AE}" pid="3" name="TaxKeyword">
    <vt:lpwstr/>
  </property>
  <property fmtid="{D5CDD505-2E9C-101B-9397-08002B2CF9AE}" pid="4" name="ECMX_DOCUMENTTYPE">
    <vt:lpwstr/>
  </property>
  <property fmtid="{D5CDD505-2E9C-101B-9397-08002B2CF9AE}" pid="5" name="ECMX_ENTITY">
    <vt:lpwstr>3;#ECDC|931345c4-86d9-4b39-a79a-5a8b0b90257f</vt:lpwstr>
  </property>
  <property fmtid="{D5CDD505-2E9C-101B-9397-08002B2CF9AE}" pid="6" name="ECMX_CATEGORYLABEL">
    <vt:lpwstr>432;#Internal Communications|6da40654-d6fe-4c3b-b33d-4ae66d383867</vt:lpwstr>
  </property>
  <property fmtid="{D5CDD505-2E9C-101B-9397-08002B2CF9AE}" pid="7" name="ECMX_LIFECYCLE">
    <vt:lpwstr>2;#Active|50127695-0d4f-4ac1-ab93-ebc716c3e584</vt:lpwstr>
  </property>
  <property fmtid="{D5CDD505-2E9C-101B-9397-08002B2CF9AE}" pid="8" name="ECMX_DISEASEPATHOGEN">
    <vt:lpwstr/>
  </property>
  <property fmtid="{D5CDD505-2E9C-101B-9397-08002B2CF9AE}" pid="9" name="ECMX_DOCUMENTSTATUS">
    <vt:lpwstr>1;#Draft|bed60e9a-f1b8-4691-a7e2-534f78067ff3</vt:lpwstr>
  </property>
  <property fmtid="{D5CDD505-2E9C-101B-9397-08002B2CF9AE}" pid="10" name="MediaServiceImageTags">
    <vt:lpwstr/>
  </property>
  <property fmtid="{D5CDD505-2E9C-101B-9397-08002B2CF9AE}" pid="11" name="lcf76f155ced4ddcb4097134ff3c332f">
    <vt:lpwstr/>
  </property>
  <property fmtid="{D5CDD505-2E9C-101B-9397-08002B2CF9AE}" pid="12" name="_dlc_DocIdItemGuid">
    <vt:lpwstr>dbe67495-1f48-4928-9903-0ec48c7e8db3</vt:lpwstr>
  </property>
</Properties>
</file>