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1518900" cy="16090900"/>
  <p:notesSz cx="6858000" cy="9144000"/>
  <p:embeddedFontLst>
    <p:embeddedFont>
      <p:font typeface="Arimo Bold" charset="0"/>
      <p:regular r:id="rId3"/>
    </p:embeddedFon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-4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B6BA99-3403-D1F8-203C-6C845367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3597" y="-761093"/>
            <a:ext cx="12392847" cy="1833679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54571" y="9645650"/>
            <a:ext cx="10133558" cy="140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SALVĂM GHEȚARII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0850" y="1823912"/>
            <a:ext cx="7979196" cy="1691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61"/>
              </a:lnSpc>
            </a:pPr>
            <a:r>
              <a:rPr lang="ro-RO" sz="49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League Spartan"/>
              </a:rPr>
              <a:t>22 Martie</a:t>
            </a:r>
          </a:p>
          <a:p>
            <a:pPr algn="ctr">
              <a:lnSpc>
                <a:spcPts val="6861"/>
              </a:lnSpc>
            </a:pPr>
            <a:r>
              <a:rPr lang="ro-RO" sz="49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League Spartan"/>
              </a:rPr>
              <a:t>Ziua mondială a apei</a:t>
            </a:r>
          </a:p>
        </p:txBody>
      </p:sp>
      <p:sp>
        <p:nvSpPr>
          <p:cNvPr id="5" name="Freeform 4"/>
          <p:cNvSpPr/>
          <p:nvPr/>
        </p:nvSpPr>
        <p:spPr>
          <a:xfrm>
            <a:off x="346473" y="453780"/>
            <a:ext cx="3436760" cy="1396727"/>
          </a:xfrm>
          <a:custGeom>
            <a:avLst/>
            <a:gdLst/>
            <a:ahLst/>
            <a:cxnLst/>
            <a:rect l="l" t="t" r="r" b="b"/>
            <a:pathLst>
              <a:path w="3436760" h="1396727">
                <a:moveTo>
                  <a:pt x="0" y="0"/>
                </a:moveTo>
                <a:lnTo>
                  <a:pt x="3436760" y="0"/>
                </a:lnTo>
                <a:lnTo>
                  <a:pt x="3436760" y="1396728"/>
                </a:lnTo>
                <a:lnTo>
                  <a:pt x="0" y="1396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347861" y="10636250"/>
            <a:ext cx="10746977" cy="274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ts val="12040"/>
              </a:lnSpc>
            </a:pPr>
            <a:r>
              <a:rPr lang="en-US" sz="44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PROTEJ</a:t>
            </a:r>
            <a:r>
              <a:rPr lang="ro-RO" sz="44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Ă</a:t>
            </a:r>
            <a:r>
              <a:rPr lang="en-US" sz="44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</a:t>
            </a:r>
            <a:r>
              <a:rPr lang="ro-RO" sz="44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MEDIUL ȘI SĂNĂTATEA</a:t>
            </a:r>
            <a:endParaRPr lang="en-US" sz="4400" b="1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2941"/>
              </a:lnSpc>
            </a:pPr>
            <a:endParaRPr lang="en-US" sz="2100" b="1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2941"/>
              </a:lnSpc>
            </a:pPr>
            <a:r>
              <a:rPr lang="en-US" sz="24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GHEȚARII SUNT VITALI PENTRU CIRCUITUL GLOBAL AL APEI</a:t>
            </a:r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700B1E-1765-44D7-494F-36996DB6D652}"/>
              </a:ext>
            </a:extLst>
          </p:cNvPr>
          <p:cNvSpPr txBox="1"/>
          <p:nvPr/>
        </p:nvSpPr>
        <p:spPr>
          <a:xfrm>
            <a:off x="1367727" y="15406287"/>
            <a:ext cx="172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22 MARTIE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ZIUA MONDIAL</a:t>
            </a:r>
            <a:r>
              <a:rPr lang="ro-RO" sz="1200" b="1" dirty="0">
                <a:solidFill>
                  <a:schemeClr val="bg1"/>
                </a:solidFill>
              </a:rPr>
              <a:t>Ă A APEI</a:t>
            </a:r>
            <a:r>
              <a:rPr lang="en-US" sz="1200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B6AD42-6CD3-6B76-8DC6-040A9C01E1C1}"/>
              </a:ext>
            </a:extLst>
          </p:cNvPr>
          <p:cNvSpPr txBox="1"/>
          <p:nvPr/>
        </p:nvSpPr>
        <p:spPr>
          <a:xfrm>
            <a:off x="1367727" y="15952400"/>
            <a:ext cx="2029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>
                <a:solidFill>
                  <a:schemeClr val="bg1"/>
                </a:solidFill>
              </a:rPr>
              <a:t>2025  Protejarea ghețarilor</a:t>
            </a:r>
            <a:endParaRPr lang="en-US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Arimo Bold</vt:lpstr>
      <vt:lpstr>League Spartan</vt:lpstr>
      <vt:lpstr>Calibri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Fără titlu (12.6 x 17.6 in)</dc:title>
  <dc:creator>CRSP</dc:creator>
  <cp:lastModifiedBy>hp</cp:lastModifiedBy>
  <cp:revision>6</cp:revision>
  <dcterms:created xsi:type="dcterms:W3CDTF">2006-08-16T00:00:00Z</dcterms:created>
  <dcterms:modified xsi:type="dcterms:W3CDTF">2025-03-21T09:49:39Z</dcterms:modified>
  <dc:identifier>DAGbl-GvyZQ</dc:identifier>
</cp:coreProperties>
</file>